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3095" autoAdjust="0"/>
  </p:normalViewPr>
  <p:slideViewPr>
    <p:cSldViewPr>
      <p:cViewPr varScale="1">
        <p:scale>
          <a:sx n="81" d="100"/>
          <a:sy n="81" d="100"/>
        </p:scale>
        <p:origin x="-18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EF9FBC-20F1-4ECE-9931-8B4E9A6AE51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9A7D5198-8768-43E4-B0E6-3DCD27503E0A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o-RO" dirty="0"/>
        </a:p>
      </dgm:t>
    </dgm:pt>
    <dgm:pt modelId="{04A3B8AE-648B-4BEF-B113-AE23FE446AF3}" type="parTrans" cxnId="{03658982-617F-433F-9277-01CB6DD78D97}">
      <dgm:prSet/>
      <dgm:spPr/>
      <dgm:t>
        <a:bodyPr/>
        <a:lstStyle/>
        <a:p>
          <a:endParaRPr lang="ro-RO"/>
        </a:p>
      </dgm:t>
    </dgm:pt>
    <dgm:pt modelId="{2F3A26DF-0197-4D51-A673-BAAA0F01E065}" type="sibTrans" cxnId="{03658982-617F-433F-9277-01CB6DD78D97}">
      <dgm:prSet/>
      <dgm:spPr/>
      <dgm:t>
        <a:bodyPr/>
        <a:lstStyle/>
        <a:p>
          <a:endParaRPr lang="ro-RO"/>
        </a:p>
      </dgm:t>
    </dgm:pt>
    <dgm:pt modelId="{76BA1D68-64A6-4D55-A84E-82C2D0ABB7E0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o-RO" dirty="0"/>
        </a:p>
      </dgm:t>
    </dgm:pt>
    <dgm:pt modelId="{16D697C0-E591-4D5F-B401-B860179D888E}" type="parTrans" cxnId="{7BAFD839-8DB9-48FE-ABF4-512269601F7C}">
      <dgm:prSet/>
      <dgm:spPr/>
      <dgm:t>
        <a:bodyPr/>
        <a:lstStyle/>
        <a:p>
          <a:endParaRPr lang="ro-RO"/>
        </a:p>
      </dgm:t>
    </dgm:pt>
    <dgm:pt modelId="{1F1FFE7A-8EFD-48EB-8B47-5ADDCE19826F}" type="sibTrans" cxnId="{7BAFD839-8DB9-48FE-ABF4-512269601F7C}">
      <dgm:prSet/>
      <dgm:spPr/>
      <dgm:t>
        <a:bodyPr/>
        <a:lstStyle/>
        <a:p>
          <a:endParaRPr lang="ro-RO"/>
        </a:p>
      </dgm:t>
    </dgm:pt>
    <dgm:pt modelId="{D9191D18-DABE-4A1F-9C47-034A96CCE9D5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o-RO" dirty="0"/>
        </a:p>
      </dgm:t>
    </dgm:pt>
    <dgm:pt modelId="{2569D840-5A0E-4A62-97DD-F16E10F492FA}" type="parTrans" cxnId="{6F9B2F3A-27D1-4CD3-B4E4-7BC22E13A0D6}">
      <dgm:prSet/>
      <dgm:spPr/>
      <dgm:t>
        <a:bodyPr/>
        <a:lstStyle/>
        <a:p>
          <a:endParaRPr lang="ro-RO"/>
        </a:p>
      </dgm:t>
    </dgm:pt>
    <dgm:pt modelId="{B0C38750-3BE7-400C-A6E7-A57C0C39F421}" type="sibTrans" cxnId="{6F9B2F3A-27D1-4CD3-B4E4-7BC22E13A0D6}">
      <dgm:prSet/>
      <dgm:spPr/>
      <dgm:t>
        <a:bodyPr/>
        <a:lstStyle/>
        <a:p>
          <a:endParaRPr lang="ro-RO"/>
        </a:p>
      </dgm:t>
    </dgm:pt>
    <dgm:pt modelId="{BE18817D-19B1-4026-9BCB-980AC129C07F}">
      <dgm:prSet phldrT="[Text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o-RO" dirty="0"/>
        </a:p>
      </dgm:t>
    </dgm:pt>
    <dgm:pt modelId="{6CFC185C-085B-44AA-A142-D6666457236D}" type="parTrans" cxnId="{DAD8811D-724A-42F0-932B-1F78DB6D7F7F}">
      <dgm:prSet/>
      <dgm:spPr/>
      <dgm:t>
        <a:bodyPr/>
        <a:lstStyle/>
        <a:p>
          <a:endParaRPr lang="ro-RO"/>
        </a:p>
      </dgm:t>
    </dgm:pt>
    <dgm:pt modelId="{B1EC88AD-4B8F-42A1-B38E-9E840C473F59}" type="sibTrans" cxnId="{DAD8811D-724A-42F0-932B-1F78DB6D7F7F}">
      <dgm:prSet/>
      <dgm:spPr/>
      <dgm:t>
        <a:bodyPr/>
        <a:lstStyle/>
        <a:p>
          <a:endParaRPr lang="ro-RO"/>
        </a:p>
      </dgm:t>
    </dgm:pt>
    <dgm:pt modelId="{0F4A273B-3493-4C07-92F5-84D2F25CC4B1}">
      <dgm:prSet phldrT="[Text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o-RO" dirty="0"/>
        </a:p>
      </dgm:t>
    </dgm:pt>
    <dgm:pt modelId="{66935104-C905-49CD-A1AF-723C6C155EA7}" type="parTrans" cxnId="{C502508B-C240-449A-B49A-F03FC685A878}">
      <dgm:prSet/>
      <dgm:spPr/>
      <dgm:t>
        <a:bodyPr/>
        <a:lstStyle/>
        <a:p>
          <a:endParaRPr lang="ro-RO"/>
        </a:p>
      </dgm:t>
    </dgm:pt>
    <dgm:pt modelId="{14B10EC2-8E34-4425-8765-8495A776AD7A}" type="sibTrans" cxnId="{C502508B-C240-449A-B49A-F03FC685A878}">
      <dgm:prSet/>
      <dgm:spPr/>
      <dgm:t>
        <a:bodyPr/>
        <a:lstStyle/>
        <a:p>
          <a:endParaRPr lang="ro-RO"/>
        </a:p>
      </dgm:t>
    </dgm:pt>
    <dgm:pt modelId="{B59BC7FF-8CE1-4C25-97B7-C7A1E0DB9BAB}" type="pres">
      <dgm:prSet presAssocID="{75EF9FBC-20F1-4ECE-9931-8B4E9A6AE510}" presName="diagram" presStyleCnt="0">
        <dgm:presLayoutVars>
          <dgm:dir/>
          <dgm:resizeHandles val="exact"/>
        </dgm:presLayoutVars>
      </dgm:prSet>
      <dgm:spPr/>
    </dgm:pt>
    <dgm:pt modelId="{759564A2-DA0B-4908-B2C1-CCBCD3C02106}" type="pres">
      <dgm:prSet presAssocID="{9A7D5198-8768-43E4-B0E6-3DCD27503E0A}" presName="node" presStyleLbl="node1" presStyleIdx="0" presStyleCnt="5" custScaleY="159363">
        <dgm:presLayoutVars>
          <dgm:bulletEnabled val="1"/>
        </dgm:presLayoutVars>
      </dgm:prSet>
      <dgm:spPr/>
    </dgm:pt>
    <dgm:pt modelId="{2C75A81C-F9EE-41E1-BDC7-1B8D009CE32F}" type="pres">
      <dgm:prSet presAssocID="{2F3A26DF-0197-4D51-A673-BAAA0F01E065}" presName="sibTrans" presStyleCnt="0"/>
      <dgm:spPr/>
    </dgm:pt>
    <dgm:pt modelId="{41F74567-F677-43E7-985C-4159FE0C64E0}" type="pres">
      <dgm:prSet presAssocID="{76BA1D68-64A6-4D55-A84E-82C2D0ABB7E0}" presName="node" presStyleLbl="node1" presStyleIdx="1" presStyleCnt="5" custLinFactNeighborX="0" custLinFactNeighborY="2726">
        <dgm:presLayoutVars>
          <dgm:bulletEnabled val="1"/>
        </dgm:presLayoutVars>
      </dgm:prSet>
      <dgm:spPr/>
    </dgm:pt>
    <dgm:pt modelId="{2C5EA259-C9AE-4D8F-96E5-F5F1CD3236A8}" type="pres">
      <dgm:prSet presAssocID="{1F1FFE7A-8EFD-48EB-8B47-5ADDCE19826F}" presName="sibTrans" presStyleCnt="0"/>
      <dgm:spPr/>
    </dgm:pt>
    <dgm:pt modelId="{B65A4ED2-408E-41F8-9029-1B7DFBFAC584}" type="pres">
      <dgm:prSet presAssocID="{D9191D18-DABE-4A1F-9C47-034A96CCE9D5}" presName="node" presStyleLbl="node1" presStyleIdx="2" presStyleCnt="5" custScaleY="159363">
        <dgm:presLayoutVars>
          <dgm:bulletEnabled val="1"/>
        </dgm:presLayoutVars>
      </dgm:prSet>
      <dgm:spPr/>
    </dgm:pt>
    <dgm:pt modelId="{1F660752-BD75-43B4-8D71-0D328D2E77CD}" type="pres">
      <dgm:prSet presAssocID="{B0C38750-3BE7-400C-A6E7-A57C0C39F421}" presName="sibTrans" presStyleCnt="0"/>
      <dgm:spPr/>
    </dgm:pt>
    <dgm:pt modelId="{10B4F6C1-49A2-444B-868F-DA8D03508510}" type="pres">
      <dgm:prSet presAssocID="{BE18817D-19B1-4026-9BCB-980AC129C07F}" presName="node" presStyleLbl="node1" presStyleIdx="3" presStyleCnt="5">
        <dgm:presLayoutVars>
          <dgm:bulletEnabled val="1"/>
        </dgm:presLayoutVars>
      </dgm:prSet>
      <dgm:spPr/>
    </dgm:pt>
    <dgm:pt modelId="{040F4389-BB9E-481D-8463-85BDFB410522}" type="pres">
      <dgm:prSet presAssocID="{B1EC88AD-4B8F-42A1-B38E-9E840C473F59}" presName="sibTrans" presStyleCnt="0"/>
      <dgm:spPr/>
    </dgm:pt>
    <dgm:pt modelId="{AFFAF5DA-5444-403E-B8B4-D6CAFA90E64D}" type="pres">
      <dgm:prSet presAssocID="{0F4A273B-3493-4C07-92F5-84D2F25CC4B1}" presName="node" presStyleLbl="node1" presStyleIdx="4" presStyleCnt="5" custLinFactNeighborX="-2222" custLinFactNeighborY="1801">
        <dgm:presLayoutVars>
          <dgm:bulletEnabled val="1"/>
        </dgm:presLayoutVars>
      </dgm:prSet>
      <dgm:spPr/>
    </dgm:pt>
  </dgm:ptLst>
  <dgm:cxnLst>
    <dgm:cxn modelId="{B4BB3FEF-37F5-4192-8498-11897DB9A41C}" type="presOf" srcId="{76BA1D68-64A6-4D55-A84E-82C2D0ABB7E0}" destId="{41F74567-F677-43E7-985C-4159FE0C64E0}" srcOrd="0" destOrd="0" presId="urn:microsoft.com/office/officeart/2005/8/layout/default"/>
    <dgm:cxn modelId="{3FBE7A73-1577-4D1A-B8AE-318BD72ECC19}" type="presOf" srcId="{0F4A273B-3493-4C07-92F5-84D2F25CC4B1}" destId="{AFFAF5DA-5444-403E-B8B4-D6CAFA90E64D}" srcOrd="0" destOrd="0" presId="urn:microsoft.com/office/officeart/2005/8/layout/default"/>
    <dgm:cxn modelId="{524630EF-2180-4EA7-8DD7-09560A7DF5F5}" type="presOf" srcId="{BE18817D-19B1-4026-9BCB-980AC129C07F}" destId="{10B4F6C1-49A2-444B-868F-DA8D03508510}" srcOrd="0" destOrd="0" presId="urn:microsoft.com/office/officeart/2005/8/layout/default"/>
    <dgm:cxn modelId="{2CE4AFB1-2F94-4516-A990-C29605A0B244}" type="presOf" srcId="{9A7D5198-8768-43E4-B0E6-3DCD27503E0A}" destId="{759564A2-DA0B-4908-B2C1-CCBCD3C02106}" srcOrd="0" destOrd="0" presId="urn:microsoft.com/office/officeart/2005/8/layout/default"/>
    <dgm:cxn modelId="{7BAFD839-8DB9-48FE-ABF4-512269601F7C}" srcId="{75EF9FBC-20F1-4ECE-9931-8B4E9A6AE510}" destId="{76BA1D68-64A6-4D55-A84E-82C2D0ABB7E0}" srcOrd="1" destOrd="0" parTransId="{16D697C0-E591-4D5F-B401-B860179D888E}" sibTransId="{1F1FFE7A-8EFD-48EB-8B47-5ADDCE19826F}"/>
    <dgm:cxn modelId="{DAD8811D-724A-42F0-932B-1F78DB6D7F7F}" srcId="{75EF9FBC-20F1-4ECE-9931-8B4E9A6AE510}" destId="{BE18817D-19B1-4026-9BCB-980AC129C07F}" srcOrd="3" destOrd="0" parTransId="{6CFC185C-085B-44AA-A142-D6666457236D}" sibTransId="{B1EC88AD-4B8F-42A1-B38E-9E840C473F59}"/>
    <dgm:cxn modelId="{C502508B-C240-449A-B49A-F03FC685A878}" srcId="{75EF9FBC-20F1-4ECE-9931-8B4E9A6AE510}" destId="{0F4A273B-3493-4C07-92F5-84D2F25CC4B1}" srcOrd="4" destOrd="0" parTransId="{66935104-C905-49CD-A1AF-723C6C155EA7}" sibTransId="{14B10EC2-8E34-4425-8765-8495A776AD7A}"/>
    <dgm:cxn modelId="{03658982-617F-433F-9277-01CB6DD78D97}" srcId="{75EF9FBC-20F1-4ECE-9931-8B4E9A6AE510}" destId="{9A7D5198-8768-43E4-B0E6-3DCD27503E0A}" srcOrd="0" destOrd="0" parTransId="{04A3B8AE-648B-4BEF-B113-AE23FE446AF3}" sibTransId="{2F3A26DF-0197-4D51-A673-BAAA0F01E065}"/>
    <dgm:cxn modelId="{6F9B2F3A-27D1-4CD3-B4E4-7BC22E13A0D6}" srcId="{75EF9FBC-20F1-4ECE-9931-8B4E9A6AE510}" destId="{D9191D18-DABE-4A1F-9C47-034A96CCE9D5}" srcOrd="2" destOrd="0" parTransId="{2569D840-5A0E-4A62-97DD-F16E10F492FA}" sibTransId="{B0C38750-3BE7-400C-A6E7-A57C0C39F421}"/>
    <dgm:cxn modelId="{8B035630-CB46-4344-B6B7-BF40788E8FB8}" type="presOf" srcId="{75EF9FBC-20F1-4ECE-9931-8B4E9A6AE510}" destId="{B59BC7FF-8CE1-4C25-97B7-C7A1E0DB9BAB}" srcOrd="0" destOrd="0" presId="urn:microsoft.com/office/officeart/2005/8/layout/default"/>
    <dgm:cxn modelId="{5A808103-9C8A-424B-9357-DF16872BD70C}" type="presOf" srcId="{D9191D18-DABE-4A1F-9C47-034A96CCE9D5}" destId="{B65A4ED2-408E-41F8-9029-1B7DFBFAC584}" srcOrd="0" destOrd="0" presId="urn:microsoft.com/office/officeart/2005/8/layout/default"/>
    <dgm:cxn modelId="{9FF0B7A8-F01B-4DD8-A971-549E168DCF70}" type="presParOf" srcId="{B59BC7FF-8CE1-4C25-97B7-C7A1E0DB9BAB}" destId="{759564A2-DA0B-4908-B2C1-CCBCD3C02106}" srcOrd="0" destOrd="0" presId="urn:microsoft.com/office/officeart/2005/8/layout/default"/>
    <dgm:cxn modelId="{E64DF963-FC58-4F55-BE7D-7FF525DF4804}" type="presParOf" srcId="{B59BC7FF-8CE1-4C25-97B7-C7A1E0DB9BAB}" destId="{2C75A81C-F9EE-41E1-BDC7-1B8D009CE32F}" srcOrd="1" destOrd="0" presId="urn:microsoft.com/office/officeart/2005/8/layout/default"/>
    <dgm:cxn modelId="{4E92FAC5-FB74-4BAE-A5DE-9654BEE6F128}" type="presParOf" srcId="{B59BC7FF-8CE1-4C25-97B7-C7A1E0DB9BAB}" destId="{41F74567-F677-43E7-985C-4159FE0C64E0}" srcOrd="2" destOrd="0" presId="urn:microsoft.com/office/officeart/2005/8/layout/default"/>
    <dgm:cxn modelId="{952B3C8D-138E-479F-9D0D-6B21D26C88F7}" type="presParOf" srcId="{B59BC7FF-8CE1-4C25-97B7-C7A1E0DB9BAB}" destId="{2C5EA259-C9AE-4D8F-96E5-F5F1CD3236A8}" srcOrd="3" destOrd="0" presId="urn:microsoft.com/office/officeart/2005/8/layout/default"/>
    <dgm:cxn modelId="{81A1EB95-572F-4CA6-97D6-E447574DA05B}" type="presParOf" srcId="{B59BC7FF-8CE1-4C25-97B7-C7A1E0DB9BAB}" destId="{B65A4ED2-408E-41F8-9029-1B7DFBFAC584}" srcOrd="4" destOrd="0" presId="urn:microsoft.com/office/officeart/2005/8/layout/default"/>
    <dgm:cxn modelId="{C259625C-820B-4830-B119-0A539D6978F8}" type="presParOf" srcId="{B59BC7FF-8CE1-4C25-97B7-C7A1E0DB9BAB}" destId="{1F660752-BD75-43B4-8D71-0D328D2E77CD}" srcOrd="5" destOrd="0" presId="urn:microsoft.com/office/officeart/2005/8/layout/default"/>
    <dgm:cxn modelId="{9DFF20EE-6EA3-4D6F-A30A-B783D06B9081}" type="presParOf" srcId="{B59BC7FF-8CE1-4C25-97B7-C7A1E0DB9BAB}" destId="{10B4F6C1-49A2-444B-868F-DA8D03508510}" srcOrd="6" destOrd="0" presId="urn:microsoft.com/office/officeart/2005/8/layout/default"/>
    <dgm:cxn modelId="{40C49389-91AA-4709-B0A0-F3700E4C28FD}" type="presParOf" srcId="{B59BC7FF-8CE1-4C25-97B7-C7A1E0DB9BAB}" destId="{040F4389-BB9E-481D-8463-85BDFB410522}" srcOrd="7" destOrd="0" presId="urn:microsoft.com/office/officeart/2005/8/layout/default"/>
    <dgm:cxn modelId="{AF29F967-DB61-4F48-A658-478DA9C2F532}" type="presParOf" srcId="{B59BC7FF-8CE1-4C25-97B7-C7A1E0DB9BAB}" destId="{AFFAF5DA-5444-403E-B8B4-D6CAFA90E64D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5AA2BF-F3DC-42CA-AAA8-73A422029B19}" type="datetimeFigureOut">
              <a:rPr lang="ro-RO" smtClean="0"/>
              <a:t>25.11.2017</a:t>
            </a:fld>
            <a:endParaRPr lang="ro-R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5FBB13-E7BD-4357-B137-64E1FB7E944C}" type="slidenum">
              <a:rPr lang="ro-RO" smtClean="0"/>
              <a:t>‹#›</a:t>
            </a:fld>
            <a:endParaRPr lang="ro-RO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Român pe plaiuri mioritice</a:t>
            </a:r>
            <a:br>
              <a:rPr lang="ro-RO" dirty="0" smtClean="0"/>
            </a:br>
            <a:r>
              <a:rPr lang="ro-RO" dirty="0" smtClean="0"/>
              <a:t>proiect educațional- ediția I</a:t>
            </a:r>
            <a:endParaRPr lang="ro-R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RO" dirty="0" smtClean="0"/>
              <a:t>Diseminarea activității echipei Cireșarii de la Școala Gimnazială Toma T. Socolescu Comuna Păulești</a:t>
            </a:r>
            <a:endParaRPr lang="ro-RO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 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4257676" cy="5895996"/>
          </a:xfrm>
        </p:spPr>
        <p:txBody>
          <a:bodyPr>
            <a:normAutofit/>
          </a:bodyPr>
          <a:lstStyle/>
          <a:p>
            <a:pPr algn="ctr"/>
            <a:r>
              <a:rPr lang="ro-RO" dirty="0" smtClean="0"/>
              <a:t>.</a:t>
            </a:r>
            <a:endParaRPr lang="ro-RO" dirty="0"/>
          </a:p>
        </p:txBody>
      </p:sp>
      <p:pic>
        <p:nvPicPr>
          <p:cNvPr id="2050" name="Picture 2" descr="C:\Users\User\Desktop\Român pe plaiuri\23755015_1955029238071931_351185213851461440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3950" y="428604"/>
            <a:ext cx="4210050" cy="60388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14282" y="285729"/>
            <a:ext cx="414340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3200" dirty="0" smtClean="0">
                <a:latin typeface="Comic Sans MS" pitchFamily="66" charset="0"/>
              </a:rPr>
              <a:t>Este proiectul educațional dedicat elevilor din clasele a V-a și a VI-a la care au participat, ca parteneri, patru elevi de la Școala Gimnazială Toma T. Socolescu Comuna Păulești în luna aprilie 2017, alături de profesorul Rădulescu Ovidiu</a:t>
            </a:r>
            <a:endParaRPr lang="ro-RO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1934" y="285728"/>
            <a:ext cx="4614866" cy="603887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o-RO" sz="3200" dirty="0" smtClean="0">
                <a:latin typeface="Comic Sans MS" pitchFamily="66" charset="0"/>
              </a:rPr>
              <a:t>Într-o dimineață de week-end, cei mici au plecat în exprediție prin Ploiești în activitatea numită  </a:t>
            </a:r>
            <a:r>
              <a:rPr lang="en-US" sz="3200" dirty="0" smtClean="0">
                <a:latin typeface="Comic Sans MS" pitchFamily="66" charset="0"/>
              </a:rPr>
              <a:t>“</a:t>
            </a:r>
            <a:r>
              <a:rPr lang="ro-RO" sz="3200" dirty="0" smtClean="0">
                <a:latin typeface="Comic Sans MS" pitchFamily="66" charset="0"/>
              </a:rPr>
              <a:t>Geocaching- orientare urbană</a:t>
            </a:r>
            <a:r>
              <a:rPr lang="en-US" sz="3200" dirty="0" smtClean="0">
                <a:latin typeface="Comic Sans MS" pitchFamily="66" charset="0"/>
              </a:rPr>
              <a:t>”. Au </a:t>
            </a:r>
            <a:r>
              <a:rPr lang="en-US" sz="3200" dirty="0" err="1" smtClean="0">
                <a:latin typeface="Comic Sans MS" pitchFamily="66" charset="0"/>
              </a:rPr>
              <a:t>descoperit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obiective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culturale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sau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cl</a:t>
            </a:r>
            <a:r>
              <a:rPr lang="ro-RO" sz="3200" dirty="0" smtClean="0">
                <a:latin typeface="Comic Sans MS" pitchFamily="66" charset="0"/>
              </a:rPr>
              <a:t>ă</a:t>
            </a:r>
            <a:r>
              <a:rPr lang="en-US" sz="3200" dirty="0" err="1" smtClean="0">
                <a:latin typeface="Comic Sans MS" pitchFamily="66" charset="0"/>
              </a:rPr>
              <a:t>diri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en-US" sz="3200" dirty="0" err="1" smtClean="0">
                <a:latin typeface="Comic Sans MS" pitchFamily="66" charset="0"/>
              </a:rPr>
              <a:t>istorice</a:t>
            </a:r>
            <a:r>
              <a:rPr lang="en-US" sz="3200" dirty="0" smtClean="0">
                <a:latin typeface="Comic Sans MS" pitchFamily="66" charset="0"/>
              </a:rPr>
              <a:t> </a:t>
            </a:r>
            <a:r>
              <a:rPr lang="ro-RO" sz="3200" dirty="0" smtClean="0">
                <a:latin typeface="Comic Sans MS" pitchFamily="66" charset="0"/>
              </a:rPr>
              <a:t>din municipiu, primind coordonatele GPS și cu ajutorul Google Maps</a:t>
            </a:r>
            <a:r>
              <a:rPr lang="ro-RO" dirty="0" smtClean="0"/>
              <a:t>.</a:t>
            </a:r>
            <a:endParaRPr lang="ro-RO" dirty="0"/>
          </a:p>
        </p:txBody>
      </p:sp>
      <p:pic>
        <p:nvPicPr>
          <p:cNvPr id="3074" name="Picture 2" descr="C:\Users\User\Desktop\Român pe plaiuri\IMG-20170409-WA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3929090" cy="605785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224846"/>
          </a:xfrm>
        </p:spPr>
        <p:txBody>
          <a:bodyPr>
            <a:normAutofit/>
          </a:bodyPr>
          <a:lstStyle/>
          <a:p>
            <a:endParaRPr lang="ro-RO" sz="32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 algn="ctr">
              <a:buNone/>
            </a:pPr>
            <a:r>
              <a:rPr lang="ro-RO" sz="5400" dirty="0" smtClean="0">
                <a:latin typeface="Comic Sans MS" pitchFamily="66" charset="0"/>
              </a:rPr>
              <a:t>Român pe plaiuri mioritice este un proiect în care cei mici au învățățat aplicațiile practice ale orientării în spațiu.</a:t>
            </a:r>
          </a:p>
          <a:p>
            <a:pPr>
              <a:buNone/>
            </a:pPr>
            <a:endParaRPr lang="ro-RO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1026" name="Picture 2" descr="C:\Users\User\Desktop\Român pe plaiuri\23845738_1955030041405184_2089342020137492888_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14546" y="0"/>
            <a:ext cx="4786346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5124" name="Picture 4" descr="C:\Users\User\Desktop\Român pe plaiuri\IMG-20170409-WA00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290"/>
            <a:ext cx="6357981" cy="664370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6146" name="Picture 2" descr="C:\Users\User\Desktop\Român pe plaiuri\23826138_1955031694738352_9217451652413757092_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0"/>
            <a:ext cx="5143535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428605"/>
          <a:ext cx="8229600" cy="5895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7170" name="Picture 2" descr="C:\Users\User\Desktop\Român pe plaiuri\IMG-20170409-WA002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0"/>
            <a:ext cx="442915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8195" name="Picture 3" descr="C:\Users\User\Desktop\Român pe plaiuri\IMG-20170409-WA00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9" y="0"/>
            <a:ext cx="5072098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Autofit/>
          </a:bodyPr>
          <a:lstStyle/>
          <a:p>
            <a:pPr algn="ctr"/>
            <a:r>
              <a:rPr lang="ro-RO" sz="3600" dirty="0" smtClean="0">
                <a:latin typeface="Comic Sans MS" pitchFamily="66" charset="0"/>
              </a:rPr>
              <a:t>Cireșarii au simțit bucuria reușitei, au descoperit istoria locală și au cunoscut alți copii de vârsta lor.</a:t>
            </a:r>
          </a:p>
          <a:p>
            <a:pPr algn="ctr"/>
            <a:r>
              <a:rPr lang="ro-RO" sz="3600" dirty="0" smtClean="0">
                <a:latin typeface="Comic Sans MS" pitchFamily="66" charset="0"/>
              </a:rPr>
              <a:t>Au fost în căutarea unor clădiri pe care unii adulți nu le cunosc.</a:t>
            </a:r>
          </a:p>
          <a:p>
            <a:pPr algn="ctr"/>
            <a:r>
              <a:rPr lang="ro-RO" sz="3600" dirty="0" smtClean="0">
                <a:latin typeface="Comic Sans MS" pitchFamily="66" charset="0"/>
              </a:rPr>
              <a:t>Aventura în căutarea clădirilor reprezentative ploieștene le-a plăcut copiilor, dornici să participe la următoarele activități din acest proiect</a:t>
            </a:r>
            <a:r>
              <a:rPr lang="ro-RO" sz="3200" dirty="0" smtClean="0">
                <a:latin typeface="Comic Sans MS" pitchFamily="66" charset="0"/>
              </a:rPr>
              <a:t>.</a:t>
            </a:r>
            <a:endParaRPr lang="ro-RO" sz="3200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10242" name="Picture 2" descr="C:\Users\User\Desktop\Român pe plaiuri\IMG-20170409-WA00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11266" name="Picture 2" descr="C:\Users\User\Desktop\Român pe plaiuri\23783406_1955032968071558_8908655252951889340_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o-RO" dirty="0" smtClean="0">
                <a:latin typeface="Comic Sans MS" pitchFamily="66" charset="0"/>
              </a:rPr>
              <a:t>Diseminarea proiectului în ziarul local</a:t>
            </a:r>
            <a:endParaRPr lang="ro-RO" dirty="0">
              <a:latin typeface="Comic Sans MS" pitchFamily="66" charset="0"/>
            </a:endParaRPr>
          </a:p>
        </p:txBody>
      </p:sp>
      <p:pic>
        <p:nvPicPr>
          <p:cNvPr id="12290" name="Picture 2" descr="C:\Users\User\Desktop\Român pe plaiuri\IMG-20171125-WA00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64996" y="1935163"/>
            <a:ext cx="3214008" cy="4389437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182</Words>
  <Application>Microsoft Office PowerPoint</Application>
  <PresentationFormat>On-screen Show (4:3)</PresentationFormat>
  <Paragraphs>11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Român pe plaiuri mioritice proiect educațional- ediția I</vt:lpstr>
      <vt:lpstr>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Diseminarea proiectului în ziarul local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Român pe plaiuri mioritice proiect educațional- ediția I</dc:title>
  <dc:creator>User</dc:creator>
  <cp:lastModifiedBy>User</cp:lastModifiedBy>
  <cp:revision>5</cp:revision>
  <dcterms:created xsi:type="dcterms:W3CDTF">2017-11-25T19:26:11Z</dcterms:created>
  <dcterms:modified xsi:type="dcterms:W3CDTF">2017-11-25T20:11:38Z</dcterms:modified>
</cp:coreProperties>
</file>